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mo Bold" charset="1" panose="020B0704020202020204"/>
      <p:regular r:id="rId15"/>
    </p:embeddedFont>
    <p:embeddedFont>
      <p:font typeface="Arimo" charset="1" panose="020B0604020202020204"/>
      <p:regular r:id="rId16"/>
    </p:embeddedFont>
    <p:embeddedFont>
      <p:font typeface="Consolas" charset="1" panose="020B06090202040302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2921050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Story Generator with AI-Generated Images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5070574"/>
            <a:ext cx="9445526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Created by Najla salah .ali mahmood on 2025/1/2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843141"/>
            <a:ext cx="944552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This presentation explores the creation of a fantasy adventure story using AI to generate visuals that seamlessly align with the narrative, bringing the world and characters to life.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3117800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473154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Project Goal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391299"/>
            <a:ext cx="780588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Generate a captivating fantasy story centered around a young scholar's discovery of a powerful artifact, accompanied by visually stunning AI-generated images.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99401" y="473154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Key Areas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99401" y="5391299"/>
            <a:ext cx="780588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This project involved prompt engineering, image generation, and aligning visuals with the story's plot points and characters.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2857351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Initial Prompt Design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92238" y="4225677"/>
            <a:ext cx="9445526" cy="3146823"/>
            <a:chOff x="0" y="0"/>
            <a:chExt cx="12594035" cy="419576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93955" cy="4195699"/>
            </a:xfrm>
            <a:custGeom>
              <a:avLst/>
              <a:gdLst/>
              <a:ahLst/>
              <a:cxnLst/>
              <a:rect r="r" b="b" t="t" l="l"/>
              <a:pathLst>
                <a:path h="4195699" w="12593955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12435205" y="0"/>
                  </a:lnTo>
                  <a:cubicBezTo>
                    <a:pt x="12522836" y="0"/>
                    <a:pt x="12593955" y="71120"/>
                    <a:pt x="12593955" y="158750"/>
                  </a:cubicBezTo>
                  <a:lnTo>
                    <a:pt x="12593955" y="4036949"/>
                  </a:lnTo>
                  <a:cubicBezTo>
                    <a:pt x="12593955" y="4124579"/>
                    <a:pt x="12522836" y="4195699"/>
                    <a:pt x="12435205" y="4195699"/>
                  </a:cubicBezTo>
                  <a:lnTo>
                    <a:pt x="158750" y="4195699"/>
                  </a:lnTo>
                  <a:cubicBezTo>
                    <a:pt x="71120" y="4195699"/>
                    <a:pt x="0" y="4124579"/>
                    <a:pt x="0" y="4036949"/>
                  </a:cubicBezTo>
                  <a:close/>
                </a:path>
              </a:pathLst>
            </a:custGeom>
            <a:solidFill>
              <a:srgbClr val="D7D2F9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78099" y="4225677"/>
            <a:ext cx="9473804" cy="3146823"/>
            <a:chOff x="0" y="0"/>
            <a:chExt cx="12631738" cy="419576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631800" cy="4195826"/>
            </a:xfrm>
            <a:custGeom>
              <a:avLst/>
              <a:gdLst/>
              <a:ahLst/>
              <a:cxnLst/>
              <a:rect r="r" b="b" t="t" l="l"/>
              <a:pathLst>
                <a:path h="4195826" w="12631800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2575032" y="0"/>
                  </a:lnTo>
                  <a:cubicBezTo>
                    <a:pt x="12606400" y="0"/>
                    <a:pt x="12631800" y="25400"/>
                    <a:pt x="12631800" y="56769"/>
                  </a:cubicBezTo>
                  <a:lnTo>
                    <a:pt x="12631800" y="4139057"/>
                  </a:lnTo>
                  <a:cubicBezTo>
                    <a:pt x="12631800" y="4170426"/>
                    <a:pt x="12606400" y="4195826"/>
                    <a:pt x="12575032" y="4195826"/>
                  </a:cubicBezTo>
                  <a:lnTo>
                    <a:pt x="56769" y="4195826"/>
                  </a:lnTo>
                  <a:cubicBezTo>
                    <a:pt x="25400" y="4195826"/>
                    <a:pt x="0" y="4170426"/>
                    <a:pt x="0" y="4139057"/>
                  </a:cubicBezTo>
                  <a:close/>
                </a:path>
              </a:pathLst>
            </a:custGeom>
            <a:solidFill>
              <a:srgbClr val="D7D2F9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261616" y="4304854"/>
            <a:ext cx="8906767" cy="285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Consolas"/>
                <a:ea typeface="Consolas"/>
                <a:cs typeface="Consolas"/>
                <a:sym typeface="Consolas"/>
              </a:rPr>
              <a:t>Ariella, a young scholar, discovers an ancient spellbook in a forgotten library. The book reveals a powerful artifact hidden in a treacherous land. Ariella embarks on a quest to find the artifact, facing dangerous creatures and challenging puzzles along the way. She must learn to harness the artifact’s power to save her world from a malevolent force.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2830711"/>
            <a:ext cx="7752755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Iterating on the Prompt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87475" y="4513212"/>
            <a:ext cx="647402" cy="647402"/>
            <a:chOff x="0" y="0"/>
            <a:chExt cx="863203" cy="86320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9E6FA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DB8D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28130" y="4662339"/>
            <a:ext cx="165944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13632" y="4479875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Prompt 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13632" y="5026224"/>
            <a:ext cx="3659684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Added details about Ariella's personality, the artifact's unique powers, and the antagonist's motivations.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852071" y="4513212"/>
            <a:ext cx="647403" cy="647402"/>
            <a:chOff x="0" y="0"/>
            <a:chExt cx="863203" cy="8632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9E6FA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DB8DF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6053286" y="4662339"/>
            <a:ext cx="244971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78229" y="4479875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Prompt 3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778229" y="5026224"/>
            <a:ext cx="3659684" cy="2372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Further refined the prompt, incorporating a redemption arc for a supporting character and deepening the antagonist's backstory.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50237" y="812452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AI Image Generation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7850237" y="2180779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1" y="0"/>
                </a:lnTo>
                <a:lnTo>
                  <a:pt x="708721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850237" y="313491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Spellbook Discovery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7" y="3681264"/>
            <a:ext cx="4510088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prompt described a grand library with towering shelves and a young scholar discovering a hidden book.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12785526" y="2180779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785526" y="313491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Varek's Revenge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785526" y="3681264"/>
            <a:ext cx="451023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prompt focused on Varek’s dark and twisted nature, capturing his sinister motivations.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7850237" y="6451104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1" y="0"/>
                </a:lnTo>
                <a:lnTo>
                  <a:pt x="708721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850237" y="7405241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Kaelen's Quest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50237" y="7951589"/>
            <a:ext cx="4510088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prompt emphasized Kaelen’s noble spirit and his resolve to join Ariella on her quest.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838944" y="862905"/>
            <a:ext cx="5992565" cy="796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74"/>
              </a:lnSpc>
            </a:pPr>
            <a:r>
              <a:rPr lang="en-US" sz="4687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Final Output</a:t>
            </a:r>
          </a:p>
        </p:txBody>
      </p:sp>
      <p:sp>
        <p:nvSpPr>
          <p:cNvPr name="Freeform 6" id="6" descr="preencoded.png"/>
          <p:cNvSpPr/>
          <p:nvPr/>
        </p:nvSpPr>
        <p:spPr>
          <a:xfrm flipH="false" flipV="false" rot="0">
            <a:off x="3963590" y="2138957"/>
            <a:ext cx="2055465" cy="1764506"/>
          </a:xfrm>
          <a:custGeom>
            <a:avLst/>
            <a:gdLst/>
            <a:ahLst/>
            <a:cxnLst/>
            <a:rect r="r" b="b" t="t" l="l"/>
            <a:pathLst>
              <a:path h="1764506" w="2055465">
                <a:moveTo>
                  <a:pt x="0" y="0"/>
                </a:moveTo>
                <a:lnTo>
                  <a:pt x="2055465" y="0"/>
                </a:lnTo>
                <a:lnTo>
                  <a:pt x="2055465" y="1764507"/>
                </a:lnTo>
                <a:lnTo>
                  <a:pt x="0" y="17645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4" t="0" r="-114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932909" y="2895898"/>
            <a:ext cx="116830" cy="593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258669" y="2532161"/>
            <a:ext cx="2996208" cy="412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Artifact Discovery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258669" y="2983706"/>
            <a:ext cx="8199685" cy="48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Ariella unveils the artifact’s true power, unleashing its energy for the first time.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6078885" y="3921472"/>
            <a:ext cx="11310342" cy="14288"/>
            <a:chOff x="0" y="0"/>
            <a:chExt cx="15080457" cy="190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080487" cy="19050"/>
            </a:xfrm>
            <a:custGeom>
              <a:avLst/>
              <a:gdLst/>
              <a:ahLst/>
              <a:cxnLst/>
              <a:rect r="r" b="b" t="t" l="l"/>
              <a:pathLst>
                <a:path h="19050" w="15080487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5070962" y="0"/>
                  </a:lnTo>
                  <a:cubicBezTo>
                    <a:pt x="15076170" y="0"/>
                    <a:pt x="15080487" y="4318"/>
                    <a:pt x="15080487" y="9525"/>
                  </a:cubicBezTo>
                  <a:cubicBezTo>
                    <a:pt x="15080487" y="14732"/>
                    <a:pt x="15076170" y="19050"/>
                    <a:pt x="15070962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BDB8DF"/>
            </a:solidFill>
          </p:spPr>
        </p:sp>
      </p:grpSp>
      <p:sp>
        <p:nvSpPr>
          <p:cNvPr name="Freeform 12" id="12" descr="preencoded.png"/>
          <p:cNvSpPr/>
          <p:nvPr/>
        </p:nvSpPr>
        <p:spPr>
          <a:xfrm flipH="false" flipV="false" rot="0">
            <a:off x="2935932" y="3963292"/>
            <a:ext cx="4110930" cy="1764506"/>
          </a:xfrm>
          <a:custGeom>
            <a:avLst/>
            <a:gdLst/>
            <a:ahLst/>
            <a:cxnLst/>
            <a:rect r="r" b="b" t="t" l="l"/>
            <a:pathLst>
              <a:path h="1764506" w="4110930">
                <a:moveTo>
                  <a:pt x="0" y="0"/>
                </a:moveTo>
                <a:lnTo>
                  <a:pt x="4110930" y="0"/>
                </a:lnTo>
                <a:lnTo>
                  <a:pt x="4110930" y="1764507"/>
                </a:lnTo>
                <a:lnTo>
                  <a:pt x="0" y="17645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4" t="0" r="-114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905077" y="4491632"/>
            <a:ext cx="172491" cy="593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86476" y="4164806"/>
            <a:ext cx="2996208" cy="412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Final Confrontation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286476" y="4616351"/>
            <a:ext cx="9922966" cy="871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Ariella faces Varek in a climactic battle, her resolve tested as she struggles to control the artifact’s power.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106691" y="5745808"/>
            <a:ext cx="10282535" cy="14288"/>
            <a:chOff x="0" y="0"/>
            <a:chExt cx="13710047" cy="1905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3710031" cy="19050"/>
            </a:xfrm>
            <a:custGeom>
              <a:avLst/>
              <a:gdLst/>
              <a:ahLst/>
              <a:cxnLst/>
              <a:rect r="r" b="b" t="t" l="l"/>
              <a:pathLst>
                <a:path h="19050" w="13710031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3700506" y="0"/>
                  </a:lnTo>
                  <a:cubicBezTo>
                    <a:pt x="13705714" y="0"/>
                    <a:pt x="13710031" y="4318"/>
                    <a:pt x="13710031" y="9525"/>
                  </a:cubicBezTo>
                  <a:cubicBezTo>
                    <a:pt x="13710031" y="14732"/>
                    <a:pt x="13705714" y="19050"/>
                    <a:pt x="13700506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BDB8DF"/>
            </a:solidFill>
          </p:spPr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1908125" y="5787629"/>
            <a:ext cx="6166396" cy="1764506"/>
          </a:xfrm>
          <a:custGeom>
            <a:avLst/>
            <a:gdLst/>
            <a:ahLst/>
            <a:cxnLst/>
            <a:rect r="r" b="b" t="t" l="l"/>
            <a:pathLst>
              <a:path h="1764506" w="6166396">
                <a:moveTo>
                  <a:pt x="0" y="0"/>
                </a:moveTo>
                <a:lnTo>
                  <a:pt x="6166396" y="0"/>
                </a:lnTo>
                <a:lnTo>
                  <a:pt x="6166396" y="1764506"/>
                </a:lnTo>
                <a:lnTo>
                  <a:pt x="0" y="17645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7" t="0" r="-37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4906119" y="6315968"/>
            <a:ext cx="170409" cy="593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314135" y="5989141"/>
            <a:ext cx="2996207" cy="412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Zara's Sacrifice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14135" y="6440686"/>
            <a:ext cx="8895309" cy="871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Zara, a loyal companion, makes a crucial sacrifice to aid Ariella in her quest, highlighting her unwavering loyalty.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8134350" y="7570142"/>
            <a:ext cx="9254878" cy="14288"/>
            <a:chOff x="0" y="0"/>
            <a:chExt cx="12339837" cy="1905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2339828" cy="19050"/>
            </a:xfrm>
            <a:custGeom>
              <a:avLst/>
              <a:gdLst/>
              <a:ahLst/>
              <a:cxnLst/>
              <a:rect r="r" b="b" t="t" l="l"/>
              <a:pathLst>
                <a:path h="19050" w="12339828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2330303" y="0"/>
                  </a:lnTo>
                  <a:cubicBezTo>
                    <a:pt x="12335510" y="0"/>
                    <a:pt x="12339828" y="4318"/>
                    <a:pt x="12339828" y="9525"/>
                  </a:cubicBezTo>
                  <a:cubicBezTo>
                    <a:pt x="12339828" y="14732"/>
                    <a:pt x="12335510" y="19050"/>
                    <a:pt x="12330303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BDB8DF"/>
            </a:solidFill>
          </p:spPr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880467" y="7611964"/>
            <a:ext cx="8221861" cy="1764506"/>
          </a:xfrm>
          <a:custGeom>
            <a:avLst/>
            <a:gdLst/>
            <a:ahLst/>
            <a:cxnLst/>
            <a:rect r="r" b="b" t="t" l="l"/>
            <a:pathLst>
              <a:path h="1764506" w="8221861">
                <a:moveTo>
                  <a:pt x="0" y="0"/>
                </a:moveTo>
                <a:lnTo>
                  <a:pt x="8221862" y="0"/>
                </a:lnTo>
                <a:lnTo>
                  <a:pt x="8221862" y="1764506"/>
                </a:lnTo>
                <a:lnTo>
                  <a:pt x="0" y="17645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6" t="0" r="-56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4899421" y="8140304"/>
            <a:ext cx="183654" cy="593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312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341941" y="7813476"/>
            <a:ext cx="2996207" cy="412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Kaelen's Redemption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341941" y="8265021"/>
            <a:ext cx="7867501" cy="871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Kaelen’s journey of redemption culminates in a selfless act, showcasing his newfound strength and unwavering belief in Ariella.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2890986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Project Evaluation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4504730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Effectiveness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164485"/>
            <a:ext cx="4972645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The prompts were effective in generating a coherent story, and the AI-generated images enhanced the storytelling.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66160" y="4504730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Applications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66160" y="5164485"/>
            <a:ext cx="4972645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This approach can be applied to various creative endeavors, including fantasy novels, interactive fiction, and visual storytelling apps.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40084" y="4504730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Improvements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40084" y="5164485"/>
            <a:ext cx="4972645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Future iterations could focus on refining the image prompts for more detailed imagery and expanding the story for greater depth.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1087190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Conclusion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87475" y="2592586"/>
            <a:ext cx="2726680" cy="1643211"/>
            <a:chOff x="0" y="0"/>
            <a:chExt cx="3635573" cy="21909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" y="6350"/>
              <a:ext cx="3622802" cy="2178177"/>
            </a:xfrm>
            <a:custGeom>
              <a:avLst/>
              <a:gdLst/>
              <a:ahLst/>
              <a:cxnLst/>
              <a:rect r="r" b="b" t="t" l="l"/>
              <a:pathLst>
                <a:path h="2178177" w="3622802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3463671" y="0"/>
                  </a:lnTo>
                  <a:cubicBezTo>
                    <a:pt x="3551555" y="0"/>
                    <a:pt x="3622802" y="71120"/>
                    <a:pt x="3622802" y="158750"/>
                  </a:cubicBezTo>
                  <a:lnTo>
                    <a:pt x="3622802" y="2019427"/>
                  </a:lnTo>
                  <a:cubicBezTo>
                    <a:pt x="3622802" y="2107057"/>
                    <a:pt x="3551555" y="2178177"/>
                    <a:pt x="3463671" y="2178177"/>
                  </a:cubicBezTo>
                  <a:lnTo>
                    <a:pt x="159131" y="2178177"/>
                  </a:lnTo>
                  <a:cubicBezTo>
                    <a:pt x="71247" y="2178177"/>
                    <a:pt x="0" y="2107057"/>
                    <a:pt x="0" y="2019427"/>
                  </a:cubicBezTo>
                  <a:close/>
                </a:path>
              </a:pathLst>
            </a:custGeom>
            <a:solidFill>
              <a:srgbClr val="E9E6FA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35502" cy="2190877"/>
            </a:xfrm>
            <a:custGeom>
              <a:avLst/>
              <a:gdLst/>
              <a:ahLst/>
              <a:cxnLst/>
              <a:rect r="r" b="b" t="t" l="l"/>
              <a:pathLst>
                <a:path h="2190877" w="3635502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3470021" y="0"/>
                  </a:lnTo>
                  <a:lnTo>
                    <a:pt x="3470021" y="6350"/>
                  </a:lnTo>
                  <a:lnTo>
                    <a:pt x="3470021" y="0"/>
                  </a:lnTo>
                  <a:cubicBezTo>
                    <a:pt x="3561461" y="0"/>
                    <a:pt x="3635502" y="73914"/>
                    <a:pt x="3635502" y="165100"/>
                  </a:cubicBezTo>
                  <a:lnTo>
                    <a:pt x="3629152" y="165100"/>
                  </a:lnTo>
                  <a:lnTo>
                    <a:pt x="3635502" y="165100"/>
                  </a:lnTo>
                  <a:lnTo>
                    <a:pt x="3635502" y="2025777"/>
                  </a:lnTo>
                  <a:lnTo>
                    <a:pt x="3629152" y="2025777"/>
                  </a:lnTo>
                  <a:lnTo>
                    <a:pt x="3635502" y="2025777"/>
                  </a:lnTo>
                  <a:cubicBezTo>
                    <a:pt x="3635502" y="2116963"/>
                    <a:pt x="3561334" y="2190877"/>
                    <a:pt x="3470021" y="2190877"/>
                  </a:cubicBezTo>
                  <a:lnTo>
                    <a:pt x="3470021" y="2184527"/>
                  </a:lnTo>
                  <a:lnTo>
                    <a:pt x="3470021" y="2190877"/>
                  </a:lnTo>
                  <a:lnTo>
                    <a:pt x="165481" y="2190877"/>
                  </a:lnTo>
                  <a:lnTo>
                    <a:pt x="165481" y="2184527"/>
                  </a:lnTo>
                  <a:lnTo>
                    <a:pt x="165481" y="2190877"/>
                  </a:lnTo>
                  <a:cubicBezTo>
                    <a:pt x="74041" y="2190877"/>
                    <a:pt x="0" y="2116963"/>
                    <a:pt x="0" y="20257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25777"/>
                  </a:lnTo>
                  <a:lnTo>
                    <a:pt x="6350" y="2025777"/>
                  </a:lnTo>
                  <a:lnTo>
                    <a:pt x="12700" y="2025777"/>
                  </a:lnTo>
                  <a:cubicBezTo>
                    <a:pt x="12700" y="2109978"/>
                    <a:pt x="81153" y="2178177"/>
                    <a:pt x="165481" y="2178177"/>
                  </a:cubicBezTo>
                  <a:lnTo>
                    <a:pt x="3470021" y="2178177"/>
                  </a:lnTo>
                  <a:cubicBezTo>
                    <a:pt x="3554476" y="2178177"/>
                    <a:pt x="3622802" y="2109978"/>
                    <a:pt x="3622802" y="2025777"/>
                  </a:cubicBezTo>
                  <a:lnTo>
                    <a:pt x="3622802" y="165100"/>
                  </a:lnTo>
                  <a:cubicBezTo>
                    <a:pt x="3622802" y="80899"/>
                    <a:pt x="3554349" y="12700"/>
                    <a:pt x="3470021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DB8DF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85280" y="2997399"/>
            <a:ext cx="138261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992910" y="284276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Prompt Iteration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92910" y="3389114"/>
            <a:ext cx="8568035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Prompt iteration is crucial for achieving a cohesive story and visuals.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3851076" y="4211985"/>
            <a:ext cx="13303002" cy="19050"/>
            <a:chOff x="0" y="0"/>
            <a:chExt cx="17737337" cy="25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737328" cy="25400"/>
            </a:xfrm>
            <a:custGeom>
              <a:avLst/>
              <a:gdLst/>
              <a:ahLst/>
              <a:cxnLst/>
              <a:rect r="r" b="b" t="t" l="l"/>
              <a:pathLst>
                <a:path h="25400" w="17737328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7724628" y="0"/>
                  </a:lnTo>
                  <a:cubicBezTo>
                    <a:pt x="17731614" y="0"/>
                    <a:pt x="17737328" y="5715"/>
                    <a:pt x="17737328" y="12700"/>
                  </a:cubicBezTo>
                  <a:cubicBezTo>
                    <a:pt x="17737328" y="19685"/>
                    <a:pt x="17731614" y="25400"/>
                    <a:pt x="17724628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BDB8DF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87475" y="4367956"/>
            <a:ext cx="5443984" cy="2096840"/>
            <a:chOff x="0" y="0"/>
            <a:chExt cx="7258645" cy="279578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50" y="6350"/>
              <a:ext cx="7245985" cy="2783078"/>
            </a:xfrm>
            <a:custGeom>
              <a:avLst/>
              <a:gdLst/>
              <a:ahLst/>
              <a:cxnLst/>
              <a:rect r="r" b="b" t="t" l="l"/>
              <a:pathLst>
                <a:path h="2783078" w="7245985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7086727" y="0"/>
                  </a:lnTo>
                  <a:cubicBezTo>
                    <a:pt x="7174611" y="0"/>
                    <a:pt x="7245985" y="71120"/>
                    <a:pt x="7245985" y="158750"/>
                  </a:cubicBezTo>
                  <a:lnTo>
                    <a:pt x="7245985" y="2624328"/>
                  </a:lnTo>
                  <a:cubicBezTo>
                    <a:pt x="7245985" y="2711958"/>
                    <a:pt x="7174738" y="2783078"/>
                    <a:pt x="7086727" y="2783078"/>
                  </a:cubicBezTo>
                  <a:lnTo>
                    <a:pt x="159258" y="2783078"/>
                  </a:lnTo>
                  <a:cubicBezTo>
                    <a:pt x="71374" y="2783078"/>
                    <a:pt x="0" y="2711958"/>
                    <a:pt x="0" y="2624328"/>
                  </a:cubicBezTo>
                  <a:close/>
                </a:path>
              </a:pathLst>
            </a:custGeom>
            <a:solidFill>
              <a:srgbClr val="E9E6FA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258685" cy="2795778"/>
            </a:xfrm>
            <a:custGeom>
              <a:avLst/>
              <a:gdLst/>
              <a:ahLst/>
              <a:cxnLst/>
              <a:rect r="r" b="b" t="t" l="l"/>
              <a:pathLst>
                <a:path h="2795778" w="7258685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7093077" y="0"/>
                  </a:lnTo>
                  <a:lnTo>
                    <a:pt x="7093077" y="6350"/>
                  </a:lnTo>
                  <a:lnTo>
                    <a:pt x="7093077" y="0"/>
                  </a:lnTo>
                  <a:cubicBezTo>
                    <a:pt x="7184517" y="0"/>
                    <a:pt x="7258685" y="73914"/>
                    <a:pt x="7258685" y="165100"/>
                  </a:cubicBezTo>
                  <a:lnTo>
                    <a:pt x="7252335" y="165100"/>
                  </a:lnTo>
                  <a:lnTo>
                    <a:pt x="7258685" y="165100"/>
                  </a:lnTo>
                  <a:lnTo>
                    <a:pt x="7258685" y="2630678"/>
                  </a:lnTo>
                  <a:lnTo>
                    <a:pt x="7252335" y="2630678"/>
                  </a:lnTo>
                  <a:lnTo>
                    <a:pt x="7258685" y="2630678"/>
                  </a:lnTo>
                  <a:cubicBezTo>
                    <a:pt x="7258685" y="2721864"/>
                    <a:pt x="7184517" y="2795778"/>
                    <a:pt x="7093077" y="2795778"/>
                  </a:cubicBezTo>
                  <a:lnTo>
                    <a:pt x="7093077" y="2789428"/>
                  </a:lnTo>
                  <a:lnTo>
                    <a:pt x="7093077" y="2795778"/>
                  </a:lnTo>
                  <a:lnTo>
                    <a:pt x="165608" y="2795778"/>
                  </a:lnTo>
                  <a:lnTo>
                    <a:pt x="165608" y="2789428"/>
                  </a:lnTo>
                  <a:lnTo>
                    <a:pt x="165608" y="2795778"/>
                  </a:lnTo>
                  <a:cubicBezTo>
                    <a:pt x="74168" y="2795778"/>
                    <a:pt x="0" y="2721864"/>
                    <a:pt x="0" y="26306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30678"/>
                  </a:lnTo>
                  <a:lnTo>
                    <a:pt x="6350" y="2630678"/>
                  </a:lnTo>
                  <a:lnTo>
                    <a:pt x="12700" y="2630678"/>
                  </a:lnTo>
                  <a:cubicBezTo>
                    <a:pt x="12700" y="2714879"/>
                    <a:pt x="81153" y="2783078"/>
                    <a:pt x="165608" y="2783078"/>
                  </a:cubicBezTo>
                  <a:lnTo>
                    <a:pt x="7093077" y="2783078"/>
                  </a:lnTo>
                  <a:cubicBezTo>
                    <a:pt x="7177532" y="2783078"/>
                    <a:pt x="7245985" y="2714879"/>
                    <a:pt x="7245985" y="2630678"/>
                  </a:cubicBezTo>
                  <a:lnTo>
                    <a:pt x="7245985" y="165100"/>
                  </a:lnTo>
                  <a:cubicBezTo>
                    <a:pt x="7245985" y="80899"/>
                    <a:pt x="7177532" y="12700"/>
                    <a:pt x="7093077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DB8DF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85280" y="4999584"/>
            <a:ext cx="204044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10214" y="461813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Challenges Faced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710214" y="5164485"/>
            <a:ext cx="10302031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Balancing character development with plot progression was a key challenge, but it was overcome through careful planning and prompt refinement.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6568380" y="6440984"/>
            <a:ext cx="10585698" cy="19050"/>
            <a:chOff x="0" y="0"/>
            <a:chExt cx="14114263" cy="25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114272" cy="25400"/>
            </a:xfrm>
            <a:custGeom>
              <a:avLst/>
              <a:gdLst/>
              <a:ahLst/>
              <a:cxnLst/>
              <a:rect r="r" b="b" t="t" l="l"/>
              <a:pathLst>
                <a:path h="25400" w="14114272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101572" y="0"/>
                  </a:lnTo>
                  <a:cubicBezTo>
                    <a:pt x="14108557" y="0"/>
                    <a:pt x="14114272" y="5715"/>
                    <a:pt x="14114272" y="12700"/>
                  </a:cubicBezTo>
                  <a:cubicBezTo>
                    <a:pt x="14114272" y="19685"/>
                    <a:pt x="14108557" y="25400"/>
                    <a:pt x="14101572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BDB8DF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987475" y="6596955"/>
            <a:ext cx="8161288" cy="2550468"/>
            <a:chOff x="0" y="0"/>
            <a:chExt cx="10881717" cy="340062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6350" y="6350"/>
              <a:ext cx="10869040" cy="3387852"/>
            </a:xfrm>
            <a:custGeom>
              <a:avLst/>
              <a:gdLst/>
              <a:ahLst/>
              <a:cxnLst/>
              <a:rect r="r" b="b" t="t" l="l"/>
              <a:pathLst>
                <a:path h="3387852" w="10869040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10709783" y="0"/>
                  </a:lnTo>
                  <a:cubicBezTo>
                    <a:pt x="10797667" y="0"/>
                    <a:pt x="10869040" y="71120"/>
                    <a:pt x="10869040" y="158750"/>
                  </a:cubicBezTo>
                  <a:lnTo>
                    <a:pt x="10869040" y="3229102"/>
                  </a:lnTo>
                  <a:cubicBezTo>
                    <a:pt x="10869040" y="3316859"/>
                    <a:pt x="10797794" y="3387852"/>
                    <a:pt x="10709783" y="3387852"/>
                  </a:cubicBezTo>
                  <a:lnTo>
                    <a:pt x="159258" y="3387852"/>
                  </a:lnTo>
                  <a:cubicBezTo>
                    <a:pt x="71374" y="3387852"/>
                    <a:pt x="0" y="3316732"/>
                    <a:pt x="0" y="3229102"/>
                  </a:cubicBezTo>
                  <a:close/>
                </a:path>
              </a:pathLst>
            </a:custGeom>
            <a:solidFill>
              <a:srgbClr val="E9E6FA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881740" cy="3400552"/>
            </a:xfrm>
            <a:custGeom>
              <a:avLst/>
              <a:gdLst/>
              <a:ahLst/>
              <a:cxnLst/>
              <a:rect r="r" b="b" t="t" l="l"/>
              <a:pathLst>
                <a:path h="3400552" w="10881740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716133" y="0"/>
                  </a:lnTo>
                  <a:lnTo>
                    <a:pt x="10716133" y="6350"/>
                  </a:lnTo>
                  <a:lnTo>
                    <a:pt x="10716133" y="0"/>
                  </a:lnTo>
                  <a:cubicBezTo>
                    <a:pt x="10807573" y="0"/>
                    <a:pt x="10881740" y="73914"/>
                    <a:pt x="10881740" y="165100"/>
                  </a:cubicBezTo>
                  <a:lnTo>
                    <a:pt x="10875390" y="165100"/>
                  </a:lnTo>
                  <a:lnTo>
                    <a:pt x="10881740" y="165100"/>
                  </a:lnTo>
                  <a:lnTo>
                    <a:pt x="10881740" y="3235452"/>
                  </a:lnTo>
                  <a:lnTo>
                    <a:pt x="10875390" y="3235452"/>
                  </a:lnTo>
                  <a:lnTo>
                    <a:pt x="10881740" y="3235452"/>
                  </a:lnTo>
                  <a:cubicBezTo>
                    <a:pt x="10881740" y="3326638"/>
                    <a:pt x="10807573" y="3400552"/>
                    <a:pt x="10716133" y="3400552"/>
                  </a:cubicBezTo>
                  <a:lnTo>
                    <a:pt x="10716133" y="3394202"/>
                  </a:lnTo>
                  <a:lnTo>
                    <a:pt x="10716133" y="3400552"/>
                  </a:lnTo>
                  <a:lnTo>
                    <a:pt x="165608" y="3400552"/>
                  </a:lnTo>
                  <a:lnTo>
                    <a:pt x="165608" y="3394202"/>
                  </a:lnTo>
                  <a:lnTo>
                    <a:pt x="165608" y="3400552"/>
                  </a:lnTo>
                  <a:cubicBezTo>
                    <a:pt x="74168" y="3400552"/>
                    <a:pt x="0" y="3326638"/>
                    <a:pt x="0" y="323545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235452"/>
                  </a:lnTo>
                  <a:lnTo>
                    <a:pt x="6350" y="3235452"/>
                  </a:lnTo>
                  <a:lnTo>
                    <a:pt x="12700" y="3235452"/>
                  </a:lnTo>
                  <a:cubicBezTo>
                    <a:pt x="12700" y="3319653"/>
                    <a:pt x="81153" y="3387852"/>
                    <a:pt x="165608" y="3387852"/>
                  </a:cubicBezTo>
                  <a:lnTo>
                    <a:pt x="10716133" y="3387852"/>
                  </a:lnTo>
                  <a:cubicBezTo>
                    <a:pt x="10800588" y="3387852"/>
                    <a:pt x="10869040" y="3319526"/>
                    <a:pt x="10869040" y="3235452"/>
                  </a:cubicBezTo>
                  <a:lnTo>
                    <a:pt x="10869040" y="165100"/>
                  </a:lnTo>
                  <a:cubicBezTo>
                    <a:pt x="10869040" y="80899"/>
                    <a:pt x="10800588" y="12700"/>
                    <a:pt x="10716133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BDB8DF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285280" y="7455396"/>
            <a:ext cx="201662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27518" y="6847135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A2742"/>
                </a:solidFill>
                <a:latin typeface="Arimo Bold"/>
                <a:ea typeface="Arimo Bold"/>
                <a:cs typeface="Arimo Bold"/>
                <a:sym typeface="Arimo Bold"/>
              </a:rPr>
              <a:t>Future Directions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27518" y="7393484"/>
            <a:ext cx="7584728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Expanding the world and lore, generating more detailed images, and exploring applications in other genres are future goals.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3977134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231971"/>
                </a:solidFill>
                <a:latin typeface="Arimo Bold"/>
                <a:ea typeface="Arimo Bold"/>
                <a:cs typeface="Arimo Bold"/>
                <a:sym typeface="Arimo Bold"/>
              </a:rPr>
              <a:t>Thank You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5240685"/>
            <a:ext cx="944552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Thank you for your time and attention. We hope this presentation has provided a glimpse into the exciting possibilities of AI-powered storytelling.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DAGbDJxDCaA</dc:identifier>
  <dcterms:modified xsi:type="dcterms:W3CDTF">2011-08-01T06:04:30Z</dcterms:modified>
  <cp:revision>1</cp:revision>
</cp:coreProperties>
</file>

<file path=docProps/thumbnail.jpeg>
</file>